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6" r:id="rId25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2" Type="http://schemas.openxmlformats.org/officeDocument/2006/relationships/slide" Target="slides/slide18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3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g33c5e4031bd_0_11702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5" name="Google Shape;5385;g33c5e4031bd_0_1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49.png"/></Relationships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7" name="Google Shape;5387;p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583"/>
            <a:ext cx="6122183" cy="36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388" name="Google Shape;5388;p749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Body Systems</a:t>
            </a:r>
            <a:endParaRPr b="1" sz="3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9" name="Google Shape;5389;p749"/>
          <p:cNvSpPr txBox="1"/>
          <p:nvPr>
            <p:ph idx="1" type="body"/>
          </p:nvPr>
        </p:nvSpPr>
        <p:spPr>
          <a:xfrm>
            <a:off x="2530463" y="1006071"/>
            <a:ext cx="5980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slide presentation is meant to help you study the major systems of the human body. 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694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12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it as an introduction or as a review. Follow the instructions as you move along to explore and learn. You can go through the entire program slide by slide, or you skip to focus on any one system.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